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68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chemeClr val="accent4">
                    <a:lumMod val="75000"/>
                  </a:schemeClr>
                </a:solidFill>
                <a:latin typeface="Lucida Handwriting" panose="03010101010101010101" pitchFamily="66" charset="0"/>
              </a:rPr>
              <a:t>Souvenirs</a:t>
            </a:r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  <a:latin typeface="Lucida Handwriting" panose="03010101010101010101" pitchFamily="66" charset="0"/>
              </a:rPr>
              <a:t> </a:t>
            </a:r>
            <a:r>
              <a:rPr lang="sl-SI" b="1" dirty="0" err="1" smtClean="0">
                <a:solidFill>
                  <a:schemeClr val="accent4">
                    <a:lumMod val="75000"/>
                  </a:schemeClr>
                </a:solidFill>
                <a:latin typeface="Lucida Handwriting" panose="03010101010101010101" pitchFamily="66" charset="0"/>
              </a:rPr>
              <a:t>d‘école</a:t>
            </a:r>
            <a:endParaRPr lang="sl-SI" b="1" dirty="0">
              <a:solidFill>
                <a:schemeClr val="accent4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</a:rPr>
              <a:t>Ce que l’école n’aurait pas dû jeter…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26391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4"/>
                </a:solidFill>
              </a:rPr>
              <a:t>Exprimer les sentiments...</a:t>
            </a:r>
            <a:br>
              <a:rPr lang="sl-SI" b="1" dirty="0" smtClean="0">
                <a:solidFill>
                  <a:schemeClr val="accent4"/>
                </a:solidFill>
              </a:rPr>
            </a:br>
            <a:r>
              <a:rPr lang="sl-SI" b="1" dirty="0" smtClean="0">
                <a:solidFill>
                  <a:schemeClr val="tx1"/>
                </a:solidFill>
              </a:rPr>
              <a:t>avec des </a:t>
            </a:r>
            <a:r>
              <a:rPr lang="sl-SI" b="1" cap="all" dirty="0" smtClean="0">
                <a:solidFill>
                  <a:schemeClr val="tx1"/>
                </a:solidFill>
              </a:rPr>
              <a:t>formules</a:t>
            </a:r>
            <a:endParaRPr lang="sl-SI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p.yimg.com/ib/th?id=HN.608020060806382984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90" y="695445"/>
            <a:ext cx="3765794" cy="2733555"/>
          </a:xfrm>
          <a:prstGeom prst="rect">
            <a:avLst/>
          </a:prstGeom>
          <a:noFill/>
        </p:spPr>
      </p:pic>
      <p:pic>
        <p:nvPicPr>
          <p:cNvPr id="1030" name="Picture 6" descr="https://sp.yimg.com/ib/th?id=HN.608014666323199452&amp;pid=15.1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662" y="711683"/>
            <a:ext cx="3464169" cy="2682147"/>
          </a:xfrm>
          <a:prstGeom prst="rect">
            <a:avLst/>
          </a:prstGeom>
          <a:noFill/>
        </p:spPr>
      </p:pic>
      <p:pic>
        <p:nvPicPr>
          <p:cNvPr id="1032" name="Picture 8" descr="... french idioms and expressions; To have the cockroach. Avoir le caf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5560" y="723043"/>
            <a:ext cx="3383164" cy="2512525"/>
          </a:xfrm>
          <a:prstGeom prst="rect">
            <a:avLst/>
          </a:prstGeom>
          <a:noFill/>
        </p:spPr>
      </p:pic>
      <p:pic>
        <p:nvPicPr>
          <p:cNvPr id="1034" name="Picture 10" descr="https://sp.yimg.com/ib/th?id=HN.608034771065242857&amp;pid=15.1&amp;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543" y="3368307"/>
            <a:ext cx="3675913" cy="2557708"/>
          </a:xfrm>
          <a:prstGeom prst="rect">
            <a:avLst/>
          </a:prstGeom>
          <a:noFill/>
        </p:spPr>
      </p:pic>
      <p:pic>
        <p:nvPicPr>
          <p:cNvPr id="1038" name="Picture 14" descr="Comment voir la vie en rose ? / Max et Lili, calendrier 2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2066" y="3376246"/>
            <a:ext cx="2939319" cy="2949149"/>
          </a:xfrm>
          <a:prstGeom prst="rect">
            <a:avLst/>
          </a:prstGeom>
          <a:noFill/>
        </p:spPr>
      </p:pic>
      <p:pic>
        <p:nvPicPr>
          <p:cNvPr id="1040" name="Picture 16" descr="https://sp.yimg.com/ib/th?id=HN.608012828078705470&amp;pid=15.1&amp;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3868" y="3400545"/>
            <a:ext cx="3677870" cy="23320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cap="al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82218"/>
          </a:xfrm>
        </p:spPr>
        <p:txBody>
          <a:bodyPr>
            <a:normAutofit/>
          </a:bodyPr>
          <a:lstStyle/>
          <a:p>
            <a:r>
              <a:rPr lang="sl-SI" b="1" dirty="0" smtClean="0"/>
              <a:t>FORMULES</a:t>
            </a:r>
          </a:p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Avoir le coeur gros</a:t>
            </a:r>
          </a:p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Broyer du noir	</a:t>
            </a:r>
          </a:p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Avoir le cafard</a:t>
            </a:r>
          </a:p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Avoir un coup de foudre</a:t>
            </a:r>
          </a:p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Voir la vie en rose</a:t>
            </a:r>
          </a:p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Avoir le coeur sur la main</a:t>
            </a:r>
            <a:endParaRPr lang="sl-S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406918" cy="3682218"/>
          </a:xfrm>
        </p:spPr>
        <p:txBody>
          <a:bodyPr>
            <a:normAutofit/>
          </a:bodyPr>
          <a:lstStyle/>
          <a:p>
            <a:r>
              <a:rPr lang="sl-SI" b="1" dirty="0" smtClean="0"/>
              <a:t>SIGNIFICATION</a:t>
            </a:r>
          </a:p>
          <a:p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Etre triste</a:t>
            </a:r>
          </a:p>
          <a:p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S’abandonner à des réflexions tristes</a:t>
            </a:r>
          </a:p>
          <a:p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Avoir des idées noires/tristes</a:t>
            </a:r>
          </a:p>
          <a:p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Tomber amoureux</a:t>
            </a:r>
          </a:p>
          <a:p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Etre optimiste</a:t>
            </a:r>
          </a:p>
          <a:p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Etre généreux</a:t>
            </a:r>
            <a:endParaRPr lang="sl-SI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l-SI" b="1" i="1" dirty="0" smtClean="0">
                <a:solidFill>
                  <a:schemeClr val="accent4"/>
                </a:solidFill>
              </a:rPr>
              <a:t>Maintenant, à toi d’exprimer 3 souvenirs d’école</a:t>
            </a:r>
            <a:endParaRPr lang="sl-SI" b="1" i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le-autref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36" y="774355"/>
            <a:ext cx="10298242" cy="51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359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petitjournaldesprofs.com/wp-content/uploads/2015/02/bureau-ecolier-en-chene-et-hetre-ancien-7a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473">
            <a:off x="732842" y="830648"/>
            <a:ext cx="2836833" cy="2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783828_8011922_800x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47" y="710988"/>
            <a:ext cx="3652530" cy="18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s-eleves-cuisinent-les-produits-locau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96" y="2207676"/>
            <a:ext cx="3041380" cy="17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epetitjournaldesprofs.com/wp-content/uploads/2015/02/recre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046">
            <a:off x="8680575" y="3400249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epetitjournaldesprofs.com/wp-content/uploads/2015/02/DSC_0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5" y="4418538"/>
            <a:ext cx="2421552" cy="161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Ukrivljen povezovalnik 2"/>
          <p:cNvCxnSpPr/>
          <p:nvPr/>
        </p:nvCxnSpPr>
        <p:spPr>
          <a:xfrm>
            <a:off x="1237962" y="3059263"/>
            <a:ext cx="706894" cy="48410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1944856" y="3220996"/>
            <a:ext cx="2124636" cy="60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u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n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„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pupitre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“ en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bois</a:t>
            </a:r>
            <a:endParaRPr lang="sl-SI" dirty="0"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cxnSp>
        <p:nvCxnSpPr>
          <p:cNvPr id="9" name="Ukrivljen povezovalnik 8"/>
          <p:cNvCxnSpPr/>
          <p:nvPr/>
        </p:nvCxnSpPr>
        <p:spPr>
          <a:xfrm rot="10800000">
            <a:off x="6870357" y="815546"/>
            <a:ext cx="550990" cy="20594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3995351" y="568411"/>
            <a:ext cx="2833817" cy="626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u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n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„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tablier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“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pour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tous</a:t>
            </a:r>
            <a:endParaRPr lang="sl-SI" dirty="0"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259796" y="3910849"/>
            <a:ext cx="3041380" cy="101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b="1" dirty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l</a:t>
            </a:r>
            <a:r>
              <a:rPr lang="sl-SI" b="1" dirty="0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es </a:t>
            </a:r>
            <a:r>
              <a:rPr lang="sl-SI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leçons</a:t>
            </a:r>
            <a:r>
              <a:rPr lang="sl-SI" b="1" dirty="0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de </a:t>
            </a:r>
            <a:r>
              <a:rPr lang="sl-SI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choses</a:t>
            </a:r>
            <a:r>
              <a:rPr lang="sl-SI" b="1" dirty="0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ou</a:t>
            </a:r>
            <a:r>
              <a:rPr lang="sl-SI" b="1" dirty="0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apprentissage</a:t>
            </a:r>
            <a:r>
              <a:rPr lang="sl-SI" b="1" dirty="0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de la </a:t>
            </a:r>
            <a:r>
              <a:rPr lang="sl-SI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vie</a:t>
            </a:r>
            <a:r>
              <a:rPr lang="sl-SI" b="1" dirty="0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courante</a:t>
            </a:r>
            <a:endParaRPr lang="sl-SI" b="1" dirty="0">
              <a:ln/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cxnSp>
        <p:nvCxnSpPr>
          <p:cNvPr id="14" name="Ukrivljen povezovalnik 13"/>
          <p:cNvCxnSpPr/>
          <p:nvPr/>
        </p:nvCxnSpPr>
        <p:spPr>
          <a:xfrm rot="5400000">
            <a:off x="8476736" y="4934465"/>
            <a:ext cx="494270" cy="6590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8063899" y="5272217"/>
            <a:ext cx="2908901" cy="873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u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ne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cour 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de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récréation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agréable</a:t>
            </a:r>
            <a:endParaRPr lang="sl-SI" dirty="0"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cxnSp>
        <p:nvCxnSpPr>
          <p:cNvPr id="17" name="Ukrivljen povezovalnik 16"/>
          <p:cNvCxnSpPr/>
          <p:nvPr/>
        </p:nvCxnSpPr>
        <p:spPr>
          <a:xfrm flipV="1">
            <a:off x="3278659" y="5642919"/>
            <a:ext cx="362465" cy="20813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3623977" y="5272217"/>
            <a:ext cx="2354792" cy="873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l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a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vie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animale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dans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 la </a:t>
            </a:r>
            <a:r>
              <a:rPr lang="sl-SI" dirty="0" err="1" smtClean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0"/>
              </a:rPr>
              <a:t>classe</a:t>
            </a:r>
            <a:endParaRPr lang="sl-SI" dirty="0">
              <a:solidFill>
                <a:schemeClr val="accent4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1603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2" grpId="0" build="p"/>
      <p:bldP spid="15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45606"/>
          </a:xfrm>
        </p:spPr>
        <p:txBody>
          <a:bodyPr/>
          <a:lstStyle/>
          <a:p>
            <a:r>
              <a:rPr lang="sl-SI" b="1" dirty="0" smtClean="0">
                <a:solidFill>
                  <a:schemeClr val="accent4"/>
                </a:solidFill>
              </a:rPr>
              <a:t>Exprimer les sentiments...</a:t>
            </a:r>
            <a:endParaRPr lang="sl-SI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3600" b="1" u="sng" dirty="0" smtClean="0"/>
              <a:t>avec des VERBES comme :</a:t>
            </a:r>
            <a:r>
              <a:rPr lang="sl-SI" sz="36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(+) aimer, préférer (se) réjouir, exulter, rire, sourire, plaisanter ; </a:t>
            </a:r>
          </a:p>
          <a:p>
            <a:r>
              <a:rPr lang="sl-SI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(-) détester, (s’)ennuyer, (s’) inquiéter, attrister, chagriner ;</a:t>
            </a:r>
            <a:r>
              <a:rPr lang="sl-SI" sz="3600" b="1" dirty="0" smtClean="0"/>
              <a:t> </a:t>
            </a:r>
            <a:endParaRPr lang="sl-SI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4"/>
                </a:solidFill>
              </a:rPr>
              <a:t>Exprimer les sentiments...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sz="3600" b="1" u="sng" dirty="0" smtClean="0"/>
              <a:t>avec des ADJECTIFS comme :</a:t>
            </a:r>
            <a:r>
              <a:rPr lang="sl-SI" sz="36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(+) bon, aimable, aimé, admiré, admirable, réjoussant, gai, souriant, heureux, amoureux ...</a:t>
            </a:r>
          </a:p>
          <a:p>
            <a:r>
              <a:rPr lang="sl-SI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(-) mauvais, détestable, inquiétant, triste, malheureux, ennuyeux, ...</a:t>
            </a:r>
          </a:p>
          <a:p>
            <a:endParaRPr lang="sl-SI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4"/>
                </a:solidFill>
              </a:rPr>
              <a:t>Exprimer les sentiments...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3600" b="1" u="sng" dirty="0" smtClean="0"/>
              <a:t>avec des NOMS/SUBSTANTIFS comme :</a:t>
            </a:r>
            <a:r>
              <a:rPr lang="sl-SI" sz="36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(+) la joie, le bonheur, l’amour, l’amitié, le soulagement, la compassion,  ...</a:t>
            </a:r>
          </a:p>
          <a:p>
            <a:r>
              <a:rPr lang="sl-SI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(-) le malheur, l’ennui, le chagrin, la tristesse, l’inquiétude,...</a:t>
            </a:r>
          </a:p>
          <a:p>
            <a:endParaRPr lang="sl-SI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4"/>
                </a:solidFill>
              </a:rPr>
              <a:t>Exprimer les sentiments...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3600" b="1" u="sng" dirty="0" smtClean="0"/>
              <a:t>avec des phrase exclamatives comme :</a:t>
            </a:r>
            <a:r>
              <a:rPr lang="sl-SI" sz="36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(+) c’est extraordinaire! c’est génial! c’est super! (-&gt; admiration, joie, étonnement)</a:t>
            </a:r>
          </a:p>
          <a:p>
            <a:r>
              <a:rPr lang="sl-SI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(-) Quel désastre! Quel dégat! (-&gt;désolation, tristesse, consternation)</a:t>
            </a:r>
          </a:p>
          <a:p>
            <a:endParaRPr lang="sl-SI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4"/>
                </a:solidFill>
              </a:rPr>
              <a:t>Exprimer les sentiments...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3600" b="1" u="sng" dirty="0" smtClean="0"/>
              <a:t>avec des interjections comme :</a:t>
            </a:r>
            <a:endParaRPr lang="sl-SI" sz="36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Ah! ... Oh ! ... (le ton distinguera si c’est + ou -)</a:t>
            </a:r>
          </a:p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Hélas!...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4"/>
                </a:solidFill>
              </a:rPr>
              <a:t>Exprimer les sentiments...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3600" b="1" u="sng" dirty="0" smtClean="0"/>
              <a:t>avec des 	ADVERBES comme :</a:t>
            </a:r>
            <a:r>
              <a:rPr lang="sl-SI" sz="36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(+) tendrement, amoureusement,  ...</a:t>
            </a:r>
          </a:p>
          <a:p>
            <a:r>
              <a:rPr lang="sl-SI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(-) amèrement, mélancoliquement, tristement,...</a:t>
            </a:r>
          </a:p>
          <a:p>
            <a:endParaRPr lang="sl-SI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282</Words>
  <Application>Microsoft Office PowerPoint</Application>
  <PresentationFormat>Po meri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Naravno</vt:lpstr>
      <vt:lpstr>Souvenirs d‘école</vt:lpstr>
      <vt:lpstr>PowerPointova predstavitev</vt:lpstr>
      <vt:lpstr>PowerPointova predstavitev</vt:lpstr>
      <vt:lpstr>Exprimer les sentiments...</vt:lpstr>
      <vt:lpstr>Exprimer les sentiments...</vt:lpstr>
      <vt:lpstr>Exprimer les sentiments...</vt:lpstr>
      <vt:lpstr>Exprimer les sentiments...</vt:lpstr>
      <vt:lpstr>Exprimer les sentiments...</vt:lpstr>
      <vt:lpstr>Exprimer les sentiments...</vt:lpstr>
      <vt:lpstr>Exprimer les sentiments... avec des formules</vt:lpstr>
      <vt:lpstr>PowerPointova predstavitev</vt:lpstr>
      <vt:lpstr>PowerPointova predstavitev</vt:lpstr>
      <vt:lpstr>Maintenant, à toi d’exprimer 3 souvenirs d’école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Souvenirs d‘école</dc:title>
  <dc:creator>Uporabnik</dc:creator>
  <cp:lastModifiedBy>Profesor</cp:lastModifiedBy>
  <cp:revision>18</cp:revision>
  <dcterms:created xsi:type="dcterms:W3CDTF">2015-02-25T16:34:34Z</dcterms:created>
  <dcterms:modified xsi:type="dcterms:W3CDTF">2015-02-26T10:15:49Z</dcterms:modified>
</cp:coreProperties>
</file>